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62" r:id="rId2"/>
    <p:sldId id="260" r:id="rId3"/>
    <p:sldId id="261" r:id="rId4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24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017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60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73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530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56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439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85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000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41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6096B-64F7-419E-942A-D4E7ACE748ED}" type="datetimeFigureOut">
              <a:rPr lang="zh-TW" altLang="en-US" smtClean="0"/>
              <a:t>2022/7/6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87573-A527-4132-B07F-A79194CD50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091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112535"/>
              </p:ext>
            </p:extLst>
          </p:nvPr>
        </p:nvGraphicFramePr>
        <p:xfrm>
          <a:off x="11135" y="2"/>
          <a:ext cx="9105432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0009">
                  <a:extLst>
                    <a:ext uri="{9D8B030D-6E8A-4147-A177-3AD203B41FA5}">
                      <a16:colId xmlns:a16="http://schemas.microsoft.com/office/drawing/2014/main" val="45065857"/>
                    </a:ext>
                  </a:extLst>
                </a:gridCol>
                <a:gridCol w="1500279">
                  <a:extLst>
                    <a:ext uri="{9D8B030D-6E8A-4147-A177-3AD203B41FA5}">
                      <a16:colId xmlns:a16="http://schemas.microsoft.com/office/drawing/2014/main" val="164656415"/>
                    </a:ext>
                  </a:extLst>
                </a:gridCol>
                <a:gridCol w="3035144">
                  <a:extLst>
                    <a:ext uri="{9D8B030D-6E8A-4147-A177-3AD203B41FA5}">
                      <a16:colId xmlns:a16="http://schemas.microsoft.com/office/drawing/2014/main" val="1985823916"/>
                    </a:ext>
                  </a:extLst>
                </a:gridCol>
              </a:tblGrid>
              <a:tr h="533486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路口沒有行人燈，行人要看紅綠燈，注意左右轉彎車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656381"/>
                  </a:ext>
                </a:extLst>
              </a:tr>
              <a:tr h="661419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376955"/>
                  </a:ext>
                </a:extLst>
              </a:tr>
              <a:tr h="283154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72919"/>
                  </a:ext>
                </a:extLst>
              </a:tr>
              <a:tr h="283154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320825"/>
                  </a:ext>
                </a:extLst>
              </a:tr>
            </a:tbl>
          </a:graphicData>
        </a:graphic>
      </p:graphicFrame>
      <p:sp>
        <p:nvSpPr>
          <p:cNvPr id="22" name="文字方塊 21"/>
          <p:cNvSpPr txBox="1"/>
          <p:nvPr/>
        </p:nvSpPr>
        <p:spPr>
          <a:xfrm>
            <a:off x="200632" y="641084"/>
            <a:ext cx="8769632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</a:rPr>
              <a:t>綠燈行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，「</a:t>
            </a:r>
            <a:r>
              <a:rPr lang="zh-TW" altLang="en-US" sz="2400" b="1" dirty="0">
                <a:solidFill>
                  <a:schemeClr val="bg1"/>
                </a:solidFill>
              </a:rPr>
              <a:t>要」左看、右看、再左看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，注意</a:t>
            </a:r>
            <a:r>
              <a:rPr lang="zh-TW" altLang="en-US" sz="2400" b="1" dirty="0">
                <a:solidFill>
                  <a:schemeClr val="bg1"/>
                </a:solidFill>
              </a:rPr>
              <a:t>接近之左右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轉彎</a:t>
            </a:r>
            <a:r>
              <a:rPr lang="zh-TW" altLang="en-US" sz="2400" b="1" dirty="0">
                <a:solidFill>
                  <a:schemeClr val="bg1"/>
                </a:solidFill>
              </a:rPr>
              <a:t>車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458" y="1444753"/>
            <a:ext cx="2454090" cy="256685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459" y="4161585"/>
            <a:ext cx="2614612" cy="262413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0446" y="1444754"/>
            <a:ext cx="2715518" cy="2561194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5048" y="4161585"/>
            <a:ext cx="2760916" cy="26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368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336665"/>
              </p:ext>
            </p:extLst>
          </p:nvPr>
        </p:nvGraphicFramePr>
        <p:xfrm>
          <a:off x="11135" y="2"/>
          <a:ext cx="9105432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7713">
                  <a:extLst>
                    <a:ext uri="{9D8B030D-6E8A-4147-A177-3AD203B41FA5}">
                      <a16:colId xmlns:a16="http://schemas.microsoft.com/office/drawing/2014/main" val="45065857"/>
                    </a:ext>
                  </a:extLst>
                </a:gridCol>
                <a:gridCol w="4617719">
                  <a:extLst>
                    <a:ext uri="{9D8B030D-6E8A-4147-A177-3AD203B41FA5}">
                      <a16:colId xmlns:a16="http://schemas.microsoft.com/office/drawing/2014/main" val="1985823916"/>
                    </a:ext>
                  </a:extLst>
                </a:gridCol>
              </a:tblGrid>
              <a:tr h="5457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路口沒有行人燈，行人要看紅綠燈，注意左右轉彎車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656381"/>
                  </a:ext>
                </a:extLst>
              </a:tr>
              <a:tr h="631221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376955"/>
                  </a:ext>
                </a:extLst>
              </a:tr>
            </a:tbl>
          </a:graphicData>
        </a:graphic>
      </p:graphicFrame>
      <p:sp>
        <p:nvSpPr>
          <p:cNvPr id="21" name="文字方塊 20"/>
          <p:cNvSpPr txBox="1"/>
          <p:nvPr/>
        </p:nvSpPr>
        <p:spPr>
          <a:xfrm>
            <a:off x="3932035" y="649023"/>
            <a:ext cx="1107996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</a:rPr>
              <a:t>紅燈停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96" y="1759709"/>
            <a:ext cx="3843718" cy="4043268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8931" y="1759709"/>
            <a:ext cx="4538744" cy="404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822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585376"/>
              </p:ext>
            </p:extLst>
          </p:nvPr>
        </p:nvGraphicFramePr>
        <p:xfrm>
          <a:off x="11135" y="2"/>
          <a:ext cx="9105432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0865">
                  <a:extLst>
                    <a:ext uri="{9D8B030D-6E8A-4147-A177-3AD203B41FA5}">
                      <a16:colId xmlns:a16="http://schemas.microsoft.com/office/drawing/2014/main" val="45065857"/>
                    </a:ext>
                  </a:extLst>
                </a:gridCol>
                <a:gridCol w="4544567">
                  <a:extLst>
                    <a:ext uri="{9D8B030D-6E8A-4147-A177-3AD203B41FA5}">
                      <a16:colId xmlns:a16="http://schemas.microsoft.com/office/drawing/2014/main" val="1985823916"/>
                    </a:ext>
                  </a:extLst>
                </a:gridCol>
              </a:tblGrid>
              <a:tr h="52653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路口沒有行人燈，行人要看紅綠燈，注意左右轉彎車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656381"/>
                  </a:ext>
                </a:extLst>
              </a:tr>
              <a:tr h="316573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376955"/>
                  </a:ext>
                </a:extLst>
              </a:tr>
              <a:tr h="316573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72919"/>
                  </a:ext>
                </a:extLst>
              </a:tr>
            </a:tbl>
          </a:graphicData>
        </a:graphic>
      </p:graphicFrame>
      <p:sp>
        <p:nvSpPr>
          <p:cNvPr id="23" name="文字方塊 22"/>
          <p:cNvSpPr txBox="1"/>
          <p:nvPr/>
        </p:nvSpPr>
        <p:spPr>
          <a:xfrm>
            <a:off x="206226" y="717905"/>
            <a:ext cx="110799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</a:rPr>
              <a:t>黃燈停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1457420" y="3765102"/>
            <a:ext cx="6287548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chemeClr val="bg1"/>
                </a:solidFill>
              </a:rPr>
              <a:t>已進入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行人穿越</a:t>
            </a:r>
            <a:r>
              <a:rPr lang="zh-TW" altLang="en-US" sz="2000" b="1" dirty="0">
                <a:solidFill>
                  <a:schemeClr val="bg1"/>
                </a:solidFill>
              </a:rPr>
              <a:t>道者，須快步離開路口或至庇護島暫避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816" y="592611"/>
            <a:ext cx="2726626" cy="3054994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8424" y="4181370"/>
            <a:ext cx="2386584" cy="255896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993" y="4183500"/>
            <a:ext cx="2395728" cy="255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467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</TotalTime>
  <Words>86</Words>
  <Application>Microsoft Office PowerPoint</Application>
  <PresentationFormat>如螢幕大小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孔垂昌</dc:creator>
  <cp:lastModifiedBy>孔垂昌</cp:lastModifiedBy>
  <cp:revision>53</cp:revision>
  <cp:lastPrinted>2022-07-06T09:16:57Z</cp:lastPrinted>
  <dcterms:created xsi:type="dcterms:W3CDTF">2022-04-22T10:41:27Z</dcterms:created>
  <dcterms:modified xsi:type="dcterms:W3CDTF">2022-07-06T09:19:32Z</dcterms:modified>
</cp:coreProperties>
</file>